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63" r:id="rId5"/>
    <p:sldId id="278" r:id="rId6"/>
    <p:sldId id="264" r:id="rId7"/>
    <p:sldId id="266" r:id="rId8"/>
    <p:sldId id="265" r:id="rId9"/>
    <p:sldId id="267" r:id="rId10"/>
    <p:sldId id="279" r:id="rId11"/>
    <p:sldId id="268" r:id="rId12"/>
    <p:sldId id="269" r:id="rId13"/>
    <p:sldId id="270" r:id="rId14"/>
    <p:sldId id="271" r:id="rId15"/>
    <p:sldId id="280" r:id="rId16"/>
    <p:sldId id="272" r:id="rId17"/>
    <p:sldId id="273" r:id="rId18"/>
    <p:sldId id="274" r:id="rId19"/>
    <p:sldId id="275" r:id="rId20"/>
    <p:sldId id="276" r:id="rId21"/>
    <p:sldId id="281" r:id="rId22"/>
    <p:sldId id="277" r:id="rId23"/>
    <p:sldId id="282" r:id="rId2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5939" autoAdjust="0"/>
  </p:normalViewPr>
  <p:slideViewPr>
    <p:cSldViewPr snapToGrid="0">
      <p:cViewPr varScale="1">
        <p:scale>
          <a:sx n="39" d="100"/>
          <a:sy n="39" d="100"/>
        </p:scale>
        <p:origin x="17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18.5.2025.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18.5.2025.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ML/Element/p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hyperlink" Target="https://developer.mozilla.org/en-US/docs/Web/HTML/Element/img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mozilla.org/en-US/docs/Web/HTML/Global_attributes" TargetMode="External"/><Relationship Id="rId4" Type="http://schemas.openxmlformats.org/officeDocument/2006/relationships/hyperlink" Target="https://www.w3schools.com/html/html_attributes.as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hyperlink" Target="https://developer.mozilla.org/en-US/docs/Learn/HTML/Introduction_to_HTML/Creating_hyperlinks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HTML/Introduction_to_HTML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HTML-introduction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4524-83D3-2336-6890-E51B51FF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76E0E8-C1E8-F974-8B09-61AF7C39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F0A055-CF39-0817-97A7-8DD3E4DF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</a:t>
            </a:r>
            <a:r>
              <a:rPr lang="en-US" dirty="0">
                <a:hlinkClick r:id="rId2"/>
              </a:rPr>
              <a:t>MDN – HTML Paragraphs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987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HTML elements can have attributes that add additional information about the element.
👉 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03" y="3920598"/>
            <a:ext cx="4395162" cy="73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83620-786A-618D-D637-DB587D58B365}"/>
              </a:ext>
            </a:extLst>
          </p:cNvPr>
          <p:cNvSpPr txBox="1"/>
          <p:nvPr/>
        </p:nvSpPr>
        <p:spPr>
          <a:xfrm>
            <a:off x="995803" y="3260593"/>
            <a:ext cx="6095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Bahnschrift SemiLight" panose="020B0502040204020203" pitchFamily="34" charset="0"/>
              </a:rPr>
              <a:t>https://www.w3schools.com/html/html_attributes.asp</a:t>
            </a:r>
            <a:endParaRPr lang="hr-HR" i="1" dirty="0">
              <a:latin typeface="Bahnschrift SemiLight" panose="020B0502040204020203" pitchFamily="34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Allows the creation of hyperlinks
👉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Attributes are located inside the opening tag
👉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Allows you to add images to our websites
👉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👉&lt;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👉 Helps blind and visually impaired people understand the content of the image.
 👉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4BA63-A908-2BA4-5F46-0A468EC2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E3374-82BF-D7A3-17A2-73E640A9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C3552C-CD0C-D1B3-0FFC-329AB2628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hlinkClick r:id="rId2"/>
              </a:rPr>
              <a:t>MDN – The HTML &lt;</a:t>
            </a:r>
            <a:r>
              <a:rPr lang="en-US" dirty="0" err="1">
                <a:hlinkClick r:id="rId2"/>
              </a:rPr>
              <a:t>img</a:t>
            </a:r>
            <a:r>
              <a:rPr lang="en-US" dirty="0">
                <a:hlinkClick r:id="rId2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pPr>
              <a:buNone/>
            </a:pPr>
            <a:r>
              <a:rPr lang="en-US" dirty="0"/>
              <a:t>• </a:t>
            </a:r>
            <a:r>
              <a:rPr lang="en-US" dirty="0">
                <a:hlinkClick r:id="rId4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5"/>
              </a:rPr>
              <a:t>MDN – HTML Standard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50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2711636" y="2309972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Go to </a:t>
            </a:r>
            <a:r>
              <a:rPr lang="hr-HR" sz="2000" i="1" dirty="0">
                <a:latin typeface="Bahnschrift SemiLight" panose="020B0502040204020203" pitchFamily="34" charset="0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36" y="3378891"/>
            <a:ext cx="8230859" cy="31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A file path is a unique location on your computer where a specific file or folder is located.
👉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1090028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018760" y="3213665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277978" y="3737548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2158422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👉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💡 Allows you to add images to our websites
👉 ./ means "search in the current directory".
👉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4877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👉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👉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👉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👉 Clicking on the image takes us to the about us page
 👉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F9EB-80D1-9DB0-69C6-305A3B57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F8249-0E8A-639E-66A3-9CBA6EC8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A2F18-3A7D-F407-5837-606FFFEB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MDN – Linking to Other Resources</a:t>
            </a:r>
            <a:br>
              <a:rPr lang="en-US" dirty="0"/>
            </a:br>
            <a:r>
              <a:rPr lang="en-US" dirty="0"/>
              <a:t>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</a:p>
          <a:p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2"/>
              </a:rPr>
              <a:t>MDN – Hyperlink Fundamentals</a:t>
            </a:r>
            <a:endParaRPr lang="en-US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2779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344125" y="1690688"/>
            <a:ext cx="116247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HTML Task: Create a Basic CMS for a Classroom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Objective: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Create a basic HTML skeleton for a Classroom Management System. The goal is to create a foundation that will later be enhanced with CSS and JavaScript. Once completed, upload the project to GitHub.</a:t>
            </a:r>
            <a:br>
              <a:rPr lang="en-US" sz="2400" dirty="0">
                <a:latin typeface="Bahnschrift SemiLight" panose="020B0502040204020203" pitchFamily="34" charset="0"/>
              </a:rPr>
            </a:br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en-US" sz="2400" dirty="0">
                <a:latin typeface="Bahnschrift SemiLight" panose="020B0502040204020203" pitchFamily="34" charset="0"/>
              </a:rPr>
              <a:t>✅ </a:t>
            </a:r>
            <a:r>
              <a:rPr lang="en-US" sz="2400" b="1" dirty="0">
                <a:latin typeface="Bahnschrift SemiLight" panose="020B0502040204020203" pitchFamily="34" charset="0"/>
              </a:rPr>
              <a:t>Requirements: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Create a valid HTML skeleton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Include header, navigation, form, table, and footer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Add at least two sample students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Code should be clean and properly indented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✔️ Upload the project to GitHub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63AF8-2D73-2F60-91B7-8F7C8DC1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28" y="1852684"/>
            <a:ext cx="4668343" cy="46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💡 Unlike CSS or JavaScript, a website can only exist with an HTML file
👉 Markup language: Similar to editorial markup in manuscripts (bold, underline, etc.)
👉 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91691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dirty="0">
                <a:hlinkClick r:id="rId2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Install in VS code and use the Live Preview plugin to view changes in real-time 
👉 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💡 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💡 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❌ 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</a:t>
            </a:r>
            <a:r>
              <a:rPr lang="en-US" sz="2000" b="1" dirty="0" err="1">
                <a:latin typeface="Bahnschrift SemiLight" panose="020B0502040204020203" pitchFamily="34" charset="0"/>
              </a:rPr>
              <a:t>ul</a:t>
            </a:r>
            <a:r>
              <a:rPr lang="en-US" sz="2000" b="1" dirty="0">
                <a:latin typeface="Bahnschrift SemiLight" panose="020B0502040204020203" pitchFamily="34" charset="0"/>
              </a:rPr>
              <a:t>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❌ 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❌ 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519</TotalTime>
  <Words>2254</Words>
  <Application>Microsoft Office PowerPoint</Application>
  <PresentationFormat>Widescreen</PresentationFormat>
  <Paragraphs>129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PowerPoint Presentation</vt:lpstr>
      <vt:lpstr>HTML TITLES – EXERCISE 1</vt:lpstr>
      <vt:lpstr>HTML LISTS</vt:lpstr>
      <vt:lpstr>HTML PARAGRAF</vt:lpstr>
      <vt:lpstr>HTML LISTS</vt:lpstr>
      <vt:lpstr>PowerPoint Presentation</vt:lpstr>
      <vt:lpstr>HTML LIST – EXERCISE 2</vt:lpstr>
      <vt:lpstr>HTML ATTRIBUTES</vt:lpstr>
      <vt:lpstr>HTML ANCHOR</vt:lpstr>
      <vt:lpstr>HTML IMAGE</vt:lpstr>
      <vt:lpstr>PowerPoint Presentation</vt:lpstr>
      <vt:lpstr>HTML ATTRIBUTES – EXERCISE 3</vt:lpstr>
      <vt:lpstr>HTML PATHS</vt:lpstr>
      <vt:lpstr>HTML IMAGES – EXERCISE 4</vt:lpstr>
      <vt:lpstr>HTML MULTIPAGE</vt:lpstr>
      <vt:lpstr>HTML LINKS – EXERCISE 5</vt:lpstr>
      <vt:lpstr>PowerPoint Presentation</vt:lpstr>
      <vt:lpstr>HTML – FINAL EXERCISE</vt:lpstr>
      <vt:lpstr>HTML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75</cp:revision>
  <dcterms:created xsi:type="dcterms:W3CDTF">2024-02-12T13:35:47Z</dcterms:created>
  <dcterms:modified xsi:type="dcterms:W3CDTF">2025-05-18T20:31:12Z</dcterms:modified>
</cp:coreProperties>
</file>